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еск для губ Sensual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еск для губ Sensual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еск для губ Sensual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еск для губ Sensual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2019-07-22T02:52:12Z</dcterms:created>
  <dcterms:modified xsi:type="dcterms:W3CDTF">2020-03-21T11:14:59Z</dcterms:modified>
</cp:coreProperties>
</file>